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22" y="3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7EB0-D63A-466C-B737-25A92705C468}" type="datetimeFigureOut">
              <a:rPr lang="fr-FR" smtClean="0"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55F1-C3A4-4353-AC06-25C947E2BEB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6858000" cy="4860033"/>
            <a:chOff x="0" y="476672"/>
            <a:chExt cx="9144000" cy="5677603"/>
          </a:xfrm>
        </p:grpSpPr>
        <p:pic>
          <p:nvPicPr>
            <p:cNvPr id="6" name="Picture 2" descr="C:\Users\jean-marc\Documents\SC20121004-185951.jpg"/>
            <p:cNvPicPr>
              <a:picLocks noChangeAspect="1" noChangeArrowheads="1"/>
            </p:cNvPicPr>
            <p:nvPr/>
          </p:nvPicPr>
          <p:blipFill>
            <a:blip r:embed="rId2" cstate="print"/>
            <a:srcRect t="5669" b="5669"/>
            <a:stretch>
              <a:fillRect/>
            </a:stretch>
          </p:blipFill>
          <p:spPr bwMode="auto">
            <a:xfrm>
              <a:off x="0" y="836712"/>
              <a:ext cx="9144000" cy="5066980"/>
            </a:xfrm>
            <a:prstGeom prst="rect">
              <a:avLst/>
            </a:prstGeom>
            <a:noFill/>
          </p:spPr>
        </p:pic>
        <p:cxnSp>
          <p:nvCxnSpPr>
            <p:cNvPr id="7" name="Connecteur droit avec flèche 6"/>
            <p:cNvCxnSpPr/>
            <p:nvPr/>
          </p:nvCxnSpPr>
          <p:spPr>
            <a:xfrm flipH="1">
              <a:off x="755576" y="1844824"/>
              <a:ext cx="1224136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827584" y="1988846"/>
              <a:ext cx="1440160" cy="43851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 smtClean="0">
                  <a:solidFill>
                    <a:srgbClr val="7030A0"/>
                  </a:solidFill>
                </a:rPr>
                <a:t>DIRECTION ROUEN 18 KM</a:t>
              </a:r>
              <a:endParaRPr lang="fr-FR" sz="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7668344" y="3068962"/>
              <a:ext cx="1080120" cy="72008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 rot="2069436">
              <a:off x="6747285" y="3522836"/>
              <a:ext cx="2395779" cy="2770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b="1" dirty="0" smtClean="0">
                  <a:solidFill>
                    <a:srgbClr val="7030A0"/>
                  </a:solidFill>
                </a:rPr>
                <a:t>DIRECTION FLEURY SUR ANDELLE</a:t>
              </a:r>
              <a:endParaRPr lang="fr-FR" sz="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 flipH="1" flipV="1">
              <a:off x="2483768" y="476672"/>
              <a:ext cx="144016" cy="86409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395536" y="548684"/>
              <a:ext cx="1944216" cy="27699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b="1" dirty="0" smtClean="0">
                  <a:solidFill>
                    <a:srgbClr val="7030A0"/>
                  </a:solidFill>
                </a:rPr>
                <a:t>DIRECTION FRENE LE PLAN</a:t>
              </a:r>
              <a:endParaRPr lang="fr-FR" sz="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flipH="1">
              <a:off x="2699792" y="1700808"/>
              <a:ext cx="72008" cy="86409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 rot="19773805">
              <a:off x="3345497" y="2649048"/>
              <a:ext cx="145851" cy="36004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3419872" y="2348880"/>
              <a:ext cx="0" cy="2160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3275856" y="2060852"/>
              <a:ext cx="648072" cy="27699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EGLISE</a:t>
              </a:r>
              <a:endParaRPr lang="fr-FR" sz="800" dirty="0"/>
            </a:p>
          </p:txBody>
        </p:sp>
        <p:sp>
          <p:nvSpPr>
            <p:cNvPr id="17" name="Rectangle 16"/>
            <p:cNvSpPr/>
            <p:nvPr/>
          </p:nvSpPr>
          <p:spPr>
            <a:xfrm rot="17371832">
              <a:off x="4368982" y="1700820"/>
              <a:ext cx="254335" cy="36004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860032" y="1988844"/>
              <a:ext cx="648072" cy="27699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MAIRIE</a:t>
              </a:r>
              <a:endParaRPr lang="fr-FR" sz="800" dirty="0"/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 flipH="1" flipV="1">
              <a:off x="4572000" y="2060848"/>
              <a:ext cx="288032" cy="2160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>
              <a:off x="2699792" y="2636914"/>
              <a:ext cx="432048" cy="50405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3131840" y="3356992"/>
              <a:ext cx="576064" cy="936104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3635896" y="4437112"/>
              <a:ext cx="288032" cy="86409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3995936" y="5373217"/>
              <a:ext cx="288032" cy="28803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riangle isocèle 23"/>
            <p:cNvSpPr/>
            <p:nvPr/>
          </p:nvSpPr>
          <p:spPr>
            <a:xfrm rot="13828472">
              <a:off x="4509861" y="5104093"/>
              <a:ext cx="549915" cy="678428"/>
            </a:xfrm>
            <a:prstGeom prst="triangle">
              <a:avLst>
                <a:gd name="adj" fmla="val 50250"/>
              </a:avLst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 flipV="1">
              <a:off x="4283968" y="5661250"/>
              <a:ext cx="216024" cy="72008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3419872" y="5877276"/>
              <a:ext cx="1656184" cy="27699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b="1" dirty="0" smtClean="0">
                  <a:solidFill>
                    <a:srgbClr val="7030A0"/>
                  </a:solidFill>
                </a:rPr>
                <a:t>ENTREE DE LA MAISON</a:t>
              </a:r>
              <a:endParaRPr lang="fr-FR" sz="800" b="1" dirty="0">
                <a:solidFill>
                  <a:srgbClr val="7030A0"/>
                </a:solidFill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51520" y="2889849"/>
              <a:ext cx="2376264" cy="91689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En venant de Rouen tourner a droite au premier croisement après le panneau Bourg Beaudouin.</a:t>
              </a:r>
            </a:p>
            <a:p>
              <a:r>
                <a:rPr lang="fr-FR" sz="800" dirty="0" smtClean="0"/>
                <a:t>Au croisement de l’église continuer tout droit.</a:t>
              </a:r>
              <a:endParaRPr lang="fr-FR" sz="800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51520" y="4005068"/>
              <a:ext cx="2376264" cy="107635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En venant de Fleury sur Andelle traverser Bourg Beaudouin puis tournez a gauche au dernier croisement.</a:t>
              </a:r>
            </a:p>
            <a:p>
              <a:r>
                <a:rPr lang="fr-FR" sz="800" dirty="0" smtClean="0"/>
                <a:t>Au croisement de l’église continuer tout droit.</a:t>
              </a:r>
              <a:endParaRPr lang="fr-FR" sz="800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0" y="5004048"/>
            <a:ext cx="6858000" cy="3851920"/>
            <a:chOff x="0" y="895504"/>
            <a:chExt cx="9144000" cy="5067001"/>
          </a:xfrm>
        </p:grpSpPr>
        <p:pic>
          <p:nvPicPr>
            <p:cNvPr id="30" name="Picture 7" descr="C:\Users\jean-marc\AppData\Local\Microsoft\Windows\Temporary Internet Files\Content.IE5\QQ8I6TGS\SC20121008-191559.jpg"/>
            <p:cNvPicPr>
              <a:picLocks noChangeAspect="1" noChangeArrowheads="1"/>
            </p:cNvPicPr>
            <p:nvPr/>
          </p:nvPicPr>
          <p:blipFill>
            <a:blip r:embed="rId3" cstate="print"/>
            <a:srcRect t="5669" b="5669"/>
            <a:stretch>
              <a:fillRect/>
            </a:stretch>
          </p:blipFill>
          <p:spPr bwMode="auto">
            <a:xfrm>
              <a:off x="0" y="895504"/>
              <a:ext cx="9144000" cy="5067001"/>
            </a:xfrm>
            <a:prstGeom prst="rect">
              <a:avLst/>
            </a:prstGeom>
            <a:noFill/>
          </p:spPr>
        </p:pic>
        <p:sp>
          <p:nvSpPr>
            <p:cNvPr id="31" name="Ellipse 30"/>
            <p:cNvSpPr/>
            <p:nvPr/>
          </p:nvSpPr>
          <p:spPr>
            <a:xfrm>
              <a:off x="900000" y="2160000"/>
              <a:ext cx="468000" cy="468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7488000" y="3276000"/>
              <a:ext cx="792088" cy="5040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6084000" y="2708920"/>
              <a:ext cx="828000" cy="5040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jean-marc</dc:creator>
  <cp:lastModifiedBy>jean-marc</cp:lastModifiedBy>
  <cp:revision>1</cp:revision>
  <dcterms:created xsi:type="dcterms:W3CDTF">2012-10-08T17:26:54Z</dcterms:created>
  <dcterms:modified xsi:type="dcterms:W3CDTF">2012-10-08T17:34:02Z</dcterms:modified>
</cp:coreProperties>
</file>